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04" autoAdjust="0"/>
  </p:normalViewPr>
  <p:slideViewPr>
    <p:cSldViewPr>
      <p:cViewPr>
        <p:scale>
          <a:sx n="110" d="100"/>
          <a:sy n="110" d="100"/>
        </p:scale>
        <p:origin x="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BEE4C-297D-49BE-9A70-84A566F4DC1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CB284-7114-4BD5-829E-6F761E64A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CB284-7114-4BD5-829E-6F761E64A4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571F484-D2C8-48EF-9272-F6EC5EF81752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A747AFD-DBC1-4B6D-8431-59E66DBAC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bout-bees.com/8-animated-bee.html" TargetMode="Externa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about-bees.com/8-animated-be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www.about-bees.com/1-animated-bee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animalpictures1.com/data/media/14/Animated_Bee.jpg&amp;imgrefurl=http://www.animalpictures1.com/r-bee-14-animated-bee-131.htm&amp;usg=__zIer3KtkV0CUSgkcCKlDoF_EBb0=&amp;h=333&amp;w=500&amp;sz=12&amp;hl=en&amp;start=10&amp;zoom=1&amp;tbnid=BHtwbjNNa8QtnM:&amp;tbnh=87&amp;tbnw=130&amp;ei=X5zKToXVKZGHtwe6qLXtCw&amp;prev=/search%3Fq%3DAnimated%2Bbee%26um%3D1%26hl%3Den%26sa%3DN%26rls%3Dcom.microsoft:*%26tbm%3Disch&amp;um=1&amp;itbs=1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uckster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829761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Algerian" pitchFamily="82" charset="0"/>
              </a:rPr>
              <a:t>Buzzing Bees</a:t>
            </a:r>
            <a:endParaRPr lang="en-US" sz="60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Lys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U5YZSPAB\MP90043738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07135" cy="2590800"/>
          </a:xfrm>
          <a:prstGeom prst="rect">
            <a:avLst/>
          </a:prstGeom>
          <a:noFill/>
        </p:spPr>
      </p:pic>
      <p:pic>
        <p:nvPicPr>
          <p:cNvPr id="1028" name="Picture 4" descr="Bee Visiting Flowe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819400"/>
            <a:ext cx="3810000" cy="3810000"/>
          </a:xfrm>
          <a:prstGeom prst="rect">
            <a:avLst/>
          </a:prstGeom>
          <a:noFill/>
        </p:spPr>
      </p:pic>
      <p:pic>
        <p:nvPicPr>
          <p:cNvPr id="1030" name="Picture 6" descr="http://www.about-bees.com/graphics/Bee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3505200"/>
            <a:ext cx="3810000" cy="3810000"/>
          </a:xfrm>
          <a:prstGeom prst="rect">
            <a:avLst/>
          </a:prstGeom>
          <a:noFill/>
        </p:spPr>
      </p:pic>
      <p:pic>
        <p:nvPicPr>
          <p:cNvPr id="5122" name="Picture 2" descr="Queen Bee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5575" y="-685800"/>
            <a:ext cx="1428751" cy="1428750"/>
          </a:xfrm>
          <a:prstGeom prst="rect">
            <a:avLst/>
          </a:prstGeom>
          <a:noFill/>
        </p:spPr>
      </p:pic>
      <p:pic>
        <p:nvPicPr>
          <p:cNvPr id="5124" name="Picture 4" descr="Queen Bee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5575" y="-685800"/>
            <a:ext cx="1428751" cy="1428750"/>
          </a:xfrm>
          <a:prstGeom prst="rect">
            <a:avLst/>
          </a:prstGeom>
          <a:noFill/>
        </p:spPr>
      </p:pic>
      <p:pic>
        <p:nvPicPr>
          <p:cNvPr id="5126" name="Picture 6" descr="Queen Bee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5575" y="-685800"/>
            <a:ext cx="1428751" cy="1428750"/>
          </a:xfrm>
          <a:prstGeom prst="rect">
            <a:avLst/>
          </a:prstGeom>
          <a:noFill/>
        </p:spPr>
      </p:pic>
      <p:pic>
        <p:nvPicPr>
          <p:cNvPr id="5128" name="Picture 8" descr="Queen Bee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5575" y="-685800"/>
            <a:ext cx="1428751" cy="1428750"/>
          </a:xfrm>
          <a:prstGeom prst="rect">
            <a:avLst/>
          </a:prstGeom>
          <a:noFill/>
        </p:spPr>
      </p:pic>
      <p:pic>
        <p:nvPicPr>
          <p:cNvPr id="5130" name="Picture 10" descr="Queen Bee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5575" y="-685800"/>
            <a:ext cx="1428751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200" dirty="0" smtClean="0"/>
              <a:t>Bees are born.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sz="11200" dirty="0" smtClean="0"/>
              <a:t>Bees breath.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1200" dirty="0" smtClean="0"/>
              <a:t>Bees eat.</a:t>
            </a:r>
          </a:p>
          <a:p>
            <a:pPr>
              <a:buNone/>
            </a:pPr>
            <a:endParaRPr lang="en-US" sz="11200" dirty="0" smtClean="0"/>
          </a:p>
          <a:p>
            <a:r>
              <a:rPr lang="en-US" sz="11200" dirty="0" smtClean="0"/>
              <a:t>Bees grow.</a:t>
            </a:r>
          </a:p>
          <a:p>
            <a:pPr>
              <a:buNone/>
            </a:pPr>
            <a:r>
              <a:rPr lang="en-US" sz="11200" dirty="0" smtClean="0"/>
              <a:t/>
            </a:r>
            <a:br>
              <a:rPr lang="en-US" sz="11200" dirty="0" smtClean="0"/>
            </a:br>
            <a:r>
              <a:rPr lang="en-US" sz="11200" dirty="0" smtClean="0"/>
              <a:t>Bees </a:t>
            </a:r>
            <a:r>
              <a:rPr lang="en-US" sz="11200" dirty="0" smtClean="0">
                <a:solidFill>
                  <a:srgbClr val="FF0000"/>
                </a:solidFill>
              </a:rPr>
              <a:t>DIE</a:t>
            </a:r>
            <a:r>
              <a:rPr lang="en-US" sz="11200" dirty="0" smtClean="0"/>
              <a:t/>
            </a:r>
            <a:br>
              <a:rPr lang="en-US" sz="11200" dirty="0" smtClean="0"/>
            </a:br>
            <a:r>
              <a:rPr lang="en-US" sz="11200" dirty="0" smtClean="0"/>
              <a:t/>
            </a:r>
            <a:br>
              <a:rPr lang="en-US" sz="11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Algerian" pitchFamily="82" charset="0"/>
              </a:rPr>
              <a:t>Why bees are ALIVE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2050" name="Picture 2" descr=" Bee Flower to Hiv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66800"/>
            <a:ext cx="3810000" cy="3810000"/>
          </a:xfrm>
          <a:prstGeom prst="rect">
            <a:avLst/>
          </a:prstGeom>
          <a:noFill/>
        </p:spPr>
      </p:pic>
      <p:pic>
        <p:nvPicPr>
          <p:cNvPr id="2052" name="Picture 4" descr="Dancing Be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048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Bee diagram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1026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5638800" cy="4114800"/>
          </a:xfrm>
          <a:prstGeom prst="rect">
            <a:avLst/>
          </a:prstGeom>
          <a:noFill/>
        </p:spPr>
      </p:pic>
      <p:pic>
        <p:nvPicPr>
          <p:cNvPr id="1028" name="Picture 4" descr="Bee on Flowe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-5334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Drone bee.</a:t>
            </a:r>
          </a:p>
          <a:p>
            <a:r>
              <a:rPr lang="en-US" dirty="0" smtClean="0"/>
              <a:t>Worker Bee.</a:t>
            </a:r>
          </a:p>
          <a:p>
            <a:r>
              <a:rPr lang="en-US" dirty="0" smtClean="0"/>
              <a:t>Queen Bee.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Main types of honey bees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1026" name="Picture 2" descr="http://www.heathersanimations.com/bees/bee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1" y="838200"/>
            <a:ext cx="2152889" cy="2362200"/>
          </a:xfrm>
          <a:prstGeom prst="rect">
            <a:avLst/>
          </a:prstGeom>
          <a:noFill/>
        </p:spPr>
      </p:pic>
      <p:pic>
        <p:nvPicPr>
          <p:cNvPr id="2" name="Picture 2" descr="Bee Hiv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7432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 job is to lay eggs</a:t>
            </a:r>
          </a:p>
          <a:p>
            <a:r>
              <a:rPr lang="en-US" dirty="0" smtClean="0"/>
              <a:t>Only one queen bee can be in a hive</a:t>
            </a:r>
          </a:p>
          <a:p>
            <a:r>
              <a:rPr lang="en-US" dirty="0" smtClean="0"/>
              <a:t>She is the biggest too</a:t>
            </a:r>
          </a:p>
          <a:p>
            <a:r>
              <a:rPr lang="en-US" dirty="0" smtClean="0"/>
              <a:t>The queen bee is leader of the hive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Author" pitchFamily="2" charset="0"/>
              </a:rPr>
              <a:t>Queen bee</a:t>
            </a:r>
            <a:endParaRPr lang="en-US" dirty="0">
              <a:solidFill>
                <a:srgbClr val="7030A0"/>
              </a:solidFill>
              <a:latin typeface="Author" pitchFamily="2" charset="0"/>
            </a:endParaRPr>
          </a:p>
        </p:txBody>
      </p:sp>
      <p:pic>
        <p:nvPicPr>
          <p:cNvPr id="19461" name="Picture 5" descr="Queen Be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685800"/>
            <a:ext cx="1428751" cy="1428750"/>
          </a:xfrm>
          <a:prstGeom prst="rect">
            <a:avLst/>
          </a:prstGeom>
          <a:noFill/>
        </p:spPr>
      </p:pic>
      <p:pic>
        <p:nvPicPr>
          <p:cNvPr id="19463" name="Picture 7" descr="Queen Be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685800"/>
            <a:ext cx="1428751" cy="1428750"/>
          </a:xfrm>
          <a:prstGeom prst="rect">
            <a:avLst/>
          </a:prstGeom>
          <a:noFill/>
        </p:spPr>
      </p:pic>
      <p:pic>
        <p:nvPicPr>
          <p:cNvPr id="19473" name="Picture 17" descr="Queen Be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685800"/>
            <a:ext cx="1428751" cy="1428750"/>
          </a:xfrm>
          <a:prstGeom prst="rect">
            <a:avLst/>
          </a:prstGeom>
          <a:noFill/>
        </p:spPr>
      </p:pic>
      <p:pic>
        <p:nvPicPr>
          <p:cNvPr id="4104" name="Picture 8" descr="Queen Be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905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females are the only worker bee</a:t>
            </a:r>
          </a:p>
          <a:p>
            <a:r>
              <a:rPr lang="en-US" dirty="0" smtClean="0"/>
              <a:t>They do most of the dirty work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nprior" pitchFamily="2" charset="0"/>
              </a:rPr>
              <a:t>worker           bee</a:t>
            </a:r>
            <a:endParaRPr lang="en-US" dirty="0">
              <a:latin typeface="Arnprior" pitchFamily="2" charset="0"/>
            </a:endParaRPr>
          </a:p>
        </p:txBody>
      </p:sp>
      <p:pic>
        <p:nvPicPr>
          <p:cNvPr id="2050" name="Picture 2" descr="Flying Be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762000"/>
            <a:ext cx="6324600" cy="5943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The drones job is to mate with the queen bee!</a:t>
            </a:r>
          </a:p>
          <a:p>
            <a:r>
              <a:rPr lang="en-US" dirty="0" smtClean="0"/>
              <a:t>In spar  time they fly around and eat 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mienne" pitchFamily="82" charset="0"/>
              </a:rPr>
              <a:t>Drone</a:t>
            </a:r>
            <a:r>
              <a:rPr lang="en-US" sz="9600" dirty="0" smtClean="0">
                <a:latin typeface="Amienne" pitchFamily="82" charset="0"/>
              </a:rPr>
              <a:t>                  </a:t>
            </a:r>
            <a:r>
              <a:rPr lang="en-US" sz="9600" dirty="0" smtClean="0">
                <a:solidFill>
                  <a:srgbClr val="FF0000"/>
                </a:solidFill>
                <a:latin typeface="Amienne" pitchFamily="82" charset="0"/>
              </a:rPr>
              <a:t>bee</a:t>
            </a:r>
            <a:endParaRPr lang="en-US" sz="9600" dirty="0">
              <a:solidFill>
                <a:srgbClr val="FF0000"/>
              </a:solidFill>
              <a:latin typeface="Amienne" pitchFamily="82" charset="0"/>
            </a:endParaRPr>
          </a:p>
        </p:txBody>
      </p:sp>
      <p:pic>
        <p:nvPicPr>
          <p:cNvPr id="1025" name="Picture 1" descr="C:\Documents and Settings\Administrator\Local Settings\Temporary Internet Files\Content.IE5\PCRNN0LX\MC90043803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44602">
            <a:off x="4617406" y="2788606"/>
            <a:ext cx="3338512" cy="3338512"/>
          </a:xfrm>
          <a:prstGeom prst="rect">
            <a:avLst/>
          </a:prstGeom>
          <a:noFill/>
        </p:spPr>
      </p:pic>
      <p:pic>
        <p:nvPicPr>
          <p:cNvPr id="1026" name="Picture 2" descr="http://t0.gstatic.com/images?q=tbn:ANd9GcTWc5fJl3fdOw2lkkWn9Hd3YxhyzeCFNZgrVWPXhrHL3Ea-j9VFUXJdmx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395288"/>
            <a:ext cx="1238250" cy="828676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TWc5fJl3fdOw2lkkWn9Hd3YxhyzeCFNZgrVWPXhrHL3Ea-j9VFUXJdmx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395288"/>
            <a:ext cx="1238250" cy="828676"/>
          </a:xfrm>
          <a:prstGeom prst="rect">
            <a:avLst/>
          </a:prstGeom>
          <a:noFill/>
        </p:spPr>
      </p:pic>
      <p:pic>
        <p:nvPicPr>
          <p:cNvPr id="8" name="Picture 2" descr="Honey Bee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192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700" b="1" u="sng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  <a:hlinkClick r:id="rId2"/>
              </a:rPr>
              <a:t>www</a:t>
            </a:r>
            <a:r>
              <a:rPr lang="en-US" sz="3700" b="1" u="sng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  <a:hlinkClick r:id="rId2"/>
              </a:rPr>
              <a:t>. </a:t>
            </a:r>
            <a:r>
              <a:rPr lang="en-US" sz="3700" b="1" u="sng" dirty="0" smtClean="0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  <a:hlinkClick r:id="rId2"/>
              </a:rPr>
              <a:t>Ducksters</a:t>
            </a:r>
            <a:r>
              <a:rPr lang="en-US" sz="3700" b="1" u="sng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.com</a:t>
            </a:r>
          </a:p>
          <a:p>
            <a:endParaRPr lang="en-US" sz="3700" b="1" u="sng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  </a:t>
            </a:r>
            <a:r>
              <a:rPr lang="en-US" sz="7200" dirty="0" smtClean="0">
                <a:solidFill>
                  <a:srgbClr val="92D050"/>
                </a:solidFill>
                <a:latin typeface="Berlin Sans FB Demi" pitchFamily="34" charset="0"/>
              </a:rPr>
              <a:t>credits</a:t>
            </a:r>
            <a:endParaRPr lang="en-US" sz="7200" dirty="0">
              <a:solidFill>
                <a:srgbClr val="92D050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247</TotalTime>
  <Words>105</Words>
  <Application>Microsoft Office PowerPoint</Application>
  <PresentationFormat>On-screen Show (4:3)</PresentationFormat>
  <Paragraphs>57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Buzzing Bees</vt:lpstr>
      <vt:lpstr>Why bees are ALIVE!</vt:lpstr>
      <vt:lpstr>Bee diagram</vt:lpstr>
      <vt:lpstr>Main types of honey bees</vt:lpstr>
      <vt:lpstr>Queen bee</vt:lpstr>
      <vt:lpstr>worker           bee</vt:lpstr>
      <vt:lpstr>Drone                  bee</vt:lpstr>
      <vt:lpstr>                    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Buzzing Bees</dc:title>
  <dc:creator>WCPSS</dc:creator>
  <cp:lastModifiedBy>WCPSS</cp:lastModifiedBy>
  <cp:revision>26</cp:revision>
  <dcterms:created xsi:type="dcterms:W3CDTF">2011-11-02T16:12:23Z</dcterms:created>
  <dcterms:modified xsi:type="dcterms:W3CDTF">2011-11-21T19:10:02Z</dcterms:modified>
</cp:coreProperties>
</file>